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533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836" y="1224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presProps" Target="presProps.xml"  /><Relationship Id="rId12" Type="http://schemas.openxmlformats.org/officeDocument/2006/relationships/viewProps" Target="viewProps.xml"  /><Relationship Id="rId13" Type="http://schemas.openxmlformats.org/officeDocument/2006/relationships/theme" Target="theme/theme1.xml"  /><Relationship Id="rId14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8088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114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082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402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494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1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5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3134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636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0634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669958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7EA8D-6106-4275-AA96-385ABE58A064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555863-A807-415F-967D-53DD179DF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742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9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58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58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355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62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25871" y="2218414"/>
            <a:ext cx="27909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rgbClr val="7030A0"/>
                </a:solidFill>
              </a:rPr>
              <a:t>&lt;</a:t>
            </a:r>
            <a:r>
              <a:rPr lang="ko-KR" altLang="en-US" sz="1200" b="1" dirty="0" smtClean="0">
                <a:solidFill>
                  <a:srgbClr val="7030A0"/>
                </a:solidFill>
              </a:rPr>
              <a:t>정리정돈 강연으로 가기</a:t>
            </a:r>
            <a:endParaRPr lang="ko-KR" altLang="en-US" sz="1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826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746697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</ep:Words>
  <ep:PresentationFormat>와이드스크린</ep:PresentationFormat>
  <ep:Paragraphs>1</ep:Paragraphs>
  <ep:Slides>9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ep:HeadingPairs>
  <ep:TitlesOfParts>
    <vt:vector size="10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2023-09-14T01:23:05.000</dcterms:created>
  <dc:creator>123</dc:creator>
  <cp:lastModifiedBy>123</cp:lastModifiedBy>
  <dcterms:modified xsi:type="dcterms:W3CDTF">2023-09-14T06:46:08.234</dcterms:modified>
  <cp:revision>13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